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8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2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3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4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1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1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2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567F-D2E9-DC48-9C33-E893D8BEEDE0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6735-8292-BF47-B0D9-53174341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4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http://www.youtube.com/watch?v=vTQybDgwei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7000" y="1901325"/>
            <a:ext cx="1458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Enzymes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0" y="2588491"/>
            <a:ext cx="36957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93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37" y="773698"/>
            <a:ext cx="447963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Enzymes are proteins made of amino acids</a:t>
            </a:r>
          </a:p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Are catalysts (lower the activation energy of a reaction)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Are </a:t>
            </a:r>
            <a:r>
              <a:rPr lang="en-US" sz="2400" dirty="0" err="1" smtClean="0"/>
              <a:t>reusuable</a:t>
            </a:r>
            <a:endParaRPr lang="en-US" sz="2400" dirty="0" smtClean="0"/>
          </a:p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Are specific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Have a 3-D shape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454" y="450425"/>
            <a:ext cx="4505740" cy="3179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201" y="4080035"/>
            <a:ext cx="3906982" cy="263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0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2453" y="1212471"/>
            <a:ext cx="3395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Enzymes have active sites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49945"/>
            <a:ext cx="76200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274" y="346363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Examples:</a:t>
            </a:r>
          </a:p>
          <a:p>
            <a:endParaRPr lang="en-US" sz="2400" dirty="0"/>
          </a:p>
          <a:p>
            <a:r>
              <a:rPr lang="en-US" sz="2400" dirty="0" smtClean="0"/>
              <a:t>Catalase </a:t>
            </a:r>
            <a:r>
              <a:rPr lang="en-US" sz="2400" dirty="0" smtClean="0">
                <a:sym typeface="Wingdings"/>
              </a:rPr>
              <a:t> breaks down hydrogen peroxide (waste produced in cells) into</a:t>
            </a:r>
          </a:p>
          <a:p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                                   2H</a:t>
            </a:r>
            <a:r>
              <a:rPr lang="en-US" sz="2400" baseline="-25000" dirty="0" smtClean="0">
                <a:sym typeface="Wingdings"/>
              </a:rPr>
              <a:t>2</a:t>
            </a:r>
            <a:r>
              <a:rPr lang="en-US" sz="2400" dirty="0" smtClean="0">
                <a:sym typeface="Wingdings"/>
              </a:rPr>
              <a:t>O</a:t>
            </a:r>
            <a:r>
              <a:rPr lang="en-US" sz="2400" baseline="-25000" dirty="0" smtClean="0">
                <a:sym typeface="Wingdings"/>
              </a:rPr>
              <a:t>2</a:t>
            </a:r>
            <a:r>
              <a:rPr lang="en-US" sz="2400" dirty="0" smtClean="0">
                <a:sym typeface="Wingdings"/>
              </a:rPr>
              <a:t>  2H</a:t>
            </a:r>
            <a:r>
              <a:rPr lang="en-US" sz="2400" baseline="-25000" dirty="0" smtClean="0">
                <a:sym typeface="Wingdings"/>
              </a:rPr>
              <a:t>2</a:t>
            </a:r>
            <a:r>
              <a:rPr lang="en-US" sz="2400" dirty="0" smtClean="0">
                <a:sym typeface="Wingdings"/>
              </a:rPr>
              <a:t>O + O</a:t>
            </a:r>
            <a:r>
              <a:rPr lang="en-US" sz="2400" baseline="-25000" dirty="0" smtClean="0">
                <a:sym typeface="Wingdings"/>
              </a:rPr>
              <a:t>2</a:t>
            </a:r>
            <a:endParaRPr lang="en-US" sz="2400" dirty="0" smtClean="0">
              <a:sym typeface="Wingdings"/>
            </a:endParaRPr>
          </a:p>
          <a:p>
            <a:endParaRPr lang="en-US" sz="2400" dirty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Lactase  breaks down lactose in milk</a:t>
            </a:r>
          </a:p>
          <a:p>
            <a:r>
              <a:rPr lang="en-US" sz="2400" dirty="0" smtClean="0">
                <a:sym typeface="Wingdings"/>
              </a:rPr>
              <a:t>Protease  breaks down proteins</a:t>
            </a:r>
          </a:p>
          <a:p>
            <a:r>
              <a:rPr lang="en-US" sz="2400" dirty="0" smtClean="0">
                <a:sym typeface="Wingdings"/>
              </a:rPr>
              <a:t>Lipase  breaks down lipids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637" y="3671455"/>
            <a:ext cx="508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6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636" y="219363"/>
            <a:ext cx="84859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do enzymes work?</a:t>
            </a:r>
          </a:p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Active sites on enzymes = places to which a specific substrate binds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Enzyme-substrate complexes form (when substrates attach to active sites on the enzyme) to break apart or put together substances at a fast rate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r>
              <a:rPr lang="en-US" sz="2400" dirty="0" smtClean="0"/>
              <a:t>		E + S </a:t>
            </a:r>
            <a:r>
              <a:rPr lang="en-US" sz="2400" dirty="0" smtClean="0">
                <a:sym typeface="Wingdings"/>
              </a:rPr>
              <a:t> ES  E + P</a:t>
            </a:r>
          </a:p>
          <a:p>
            <a:endParaRPr lang="en-US" sz="2400" dirty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One model of enzyme action</a:t>
            </a:r>
          </a:p>
          <a:p>
            <a:r>
              <a:rPr lang="en-US" sz="2400" dirty="0" smtClean="0">
                <a:sym typeface="Wingdings"/>
              </a:rPr>
              <a:t>Lock &amp; key model  substrate and the enzyme fit together perfectly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527" y="4728518"/>
            <a:ext cx="5514110" cy="1910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1818" y="5553364"/>
            <a:ext cx="1480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Enzyme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2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545" y="300182"/>
            <a:ext cx="86059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Factors affecting enzyme action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Temperature – enzymes work best at certain temperatures - 37°C is best for human enzymes in the body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pH – enzymes work best at certain pH; basic, neutral, and/or acidic environments (ex.  Amylase in saliva at pH 7, pepsin in the stomach at pH 2-3, &amp; trypsin in the intestines at pH 9)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Substrate &amp; enzyme concentration – how fast reactions take place depends on how much of the substrate and enzymes is available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Coenzymes and cofactors – helpers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such as vitamins and minerals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27" y="3821545"/>
            <a:ext cx="3606775" cy="264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9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197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Gena Dwyer</dc:creator>
  <cp:lastModifiedBy>Gena Dwyer</cp:lastModifiedBy>
  <cp:revision>4</cp:revision>
  <dcterms:created xsi:type="dcterms:W3CDTF">2012-12-10T00:51:08Z</dcterms:created>
  <dcterms:modified xsi:type="dcterms:W3CDTF">2012-12-10T01:46:37Z</dcterms:modified>
</cp:coreProperties>
</file>